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60" r:id="rId6"/>
    <p:sldId id="261" r:id="rId7"/>
    <p:sldId id="264" r:id="rId8"/>
    <p:sldId id="262" r:id="rId9"/>
    <p:sldId id="259" r:id="rId10"/>
    <p:sldId id="265" r:id="rId11"/>
  </p:sldIdLst>
  <p:sldSz cx="12192000" cy="6858000"/>
  <p:notesSz cx="6858000" cy="9144000"/>
  <p:embeddedFontLst>
    <p:embeddedFont>
      <p:font typeface="210 맨발의청춘 B" panose="02020603020101020101" pitchFamily="18" charset="-127"/>
      <p:regular r:id="rId12"/>
    </p:embeddedFont>
    <p:embeddedFont>
      <p:font typeface="210 맨발의청춘 L" panose="02020603020101020101" pitchFamily="18" charset="-127"/>
      <p:regular r:id="rId13"/>
    </p:embeddedFont>
    <p:embeddedFont>
      <p:font typeface="나눔스퀘어" panose="020B0600000101010101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78FB86-3045-484E-8DB1-F84E232C0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C3A303-E009-4A16-9647-DC3E27B3A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FB03B1-192C-4488-87EF-E2EA1DBCD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CA9A5E-A416-43F8-8D56-62728A62C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250A23-AF7B-4DD0-BA8E-B81407264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208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F6E3E8-5A85-4553-BFA6-87045843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D5B4DF-2217-4FCA-918C-62B62444EC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4341BB-5ABC-4766-BB9E-5CF1C97E1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A09E7F-65A6-4AA5-85B2-6CAF500C0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2659FD-2F34-471A-8198-33381CD62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11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AA297C9-D153-42C4-8613-F07DA69596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ECA906-1648-427D-AAD3-CFB8C2C6B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D37E64-4502-486E-B2AD-09D7A5817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798285-9CA8-4F1F-9F41-C754A1728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6DB261-DBA0-4107-9566-802765D37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496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EBCAD4-5700-4956-8845-9763F7AB9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E77C50-9C47-4986-A990-8AC288490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F9E34B-5D67-4A49-A58C-A74903DF0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A4421F-4CA1-43C3-BC87-E94361D6C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C78CC2-C232-41C4-AE7F-51AC76C70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492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F246-A5AB-45B0-BDF5-0055EF6E5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E0DAC9-0257-4ED9-B4D8-EDE2E0B65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F783C8-0EED-4588-8F0F-E01C5802D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2C5420-57F8-4E53-B2D6-9A8AB0E8A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DE7A11-E4E9-4B18-B928-AD19FE7B9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946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BE06C5-9FAF-4956-BB14-B17420E13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E2C707-7B78-4185-B458-49448DE7C8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50B6181-1EEE-414A-AC20-01063E30C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498B73-6275-45C0-9387-D18392625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DFC7B5-8BB8-4C94-A2FE-123FD051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9B2F1C-E050-4BED-8CCE-E3AC222EB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034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C2A1AB-E5CC-4C28-8B16-8917C264F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4C1983-4561-41C6-82AB-C7C67F611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9FECB6-DEF8-4AA0-92B3-D30E3A947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3ACB024-53B9-425C-9896-0938EFD55E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9FA1AEB-B3DF-4948-A26A-D7DE3E35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CA4000B-6901-44D8-8185-DBA0B0D63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E7018D3-49A9-4AD7-A3F8-B059684A0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A11B6B-EF52-4042-A4BC-8A508E7A8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8441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E9198C-EE81-45CF-BFA8-AE1ABDE7D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9B9B718-D9CB-4B91-AF0F-EBF2E04BA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F08E26-DA42-43F2-866A-7BB409A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A67DAF-4506-4188-B365-410EEC9D9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926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B09393-74DB-4010-94A5-D5645E111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69664F-2583-449F-A2E9-F69408A45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6B4684-A8D1-4489-ADE0-2B7F9E642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237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8E9C0D-47C3-4893-8F33-41EC2FCD1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6900D1-1E5C-4132-853F-787CD62B0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CE8B03-23F4-4C76-B655-4C506DD3A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F6397C-A5CC-4B72-AEC6-FFD73F48D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6A07CF-ADD2-4A5A-8316-DE3C5B0A8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036FDC-3E4A-41E3-BC05-393541C2D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060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E05644-17C6-49D6-9AF1-47AFB3CD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400D3D-3DC6-480B-9E27-6799781C98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435AED-147A-4E20-B2C2-7E3FD5E4A2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7D57FB-6BF0-4ACF-9E20-9085D1E79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CC9538-F3A7-4BE5-98B0-9DEDCB0F5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3A83E5-940D-45F4-B3F6-E6C74EF84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891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5A9FE07-8F59-49C6-9A1D-9D861A25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CB5968-8748-4194-B573-E0AFC059C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90704A-465A-46EC-B5A6-1E3C2EFE81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BBE96-7D3A-4265-B891-0C3CE783789B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5C8438-6EBD-41DF-8E05-A5A5694F87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575356-4DD8-452D-BCA1-5831A2CD5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F9017-4E57-435B-B023-C09ACF430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16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local.sec.samsung.com/comLocal/support/down/kies_main.do?kind=usb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ge.co.kr/lgekor/download-center/downloadCenterList.do" TargetMode="External"/><Relationship Id="rId2" Type="http://schemas.openxmlformats.org/officeDocument/2006/relationships/hyperlink" Target="http://local.sec.samsung.com/comLocal/support/down/kies_main.do?kind=us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E107C1B-1979-44EE-9A1D-E3E1A19CEFC7}"/>
              </a:ext>
            </a:extLst>
          </p:cNvPr>
          <p:cNvSpPr/>
          <p:nvPr/>
        </p:nvSpPr>
        <p:spPr>
          <a:xfrm>
            <a:off x="1597979" y="1713391"/>
            <a:ext cx="9543496" cy="285861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1CDB46-ACE8-4603-B61B-91E6593CB7D1}"/>
              </a:ext>
            </a:extLst>
          </p:cNvPr>
          <p:cNvSpPr txBox="1"/>
          <p:nvPr/>
        </p:nvSpPr>
        <p:spPr>
          <a:xfrm>
            <a:off x="1755928" y="2419421"/>
            <a:ext cx="92275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Android Studio</a:t>
            </a:r>
            <a:r>
              <a:rPr lang="ko-KR" altLang="en-US" sz="4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sz="4400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안드로이드 디바이스</a:t>
            </a:r>
            <a:r>
              <a:rPr lang="en-US" altLang="ko-KR" sz="4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</a:t>
            </a:r>
            <a:r>
              <a:rPr lang="ko-KR" altLang="en-US" sz="4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핸드폰</a:t>
            </a:r>
            <a:r>
              <a:rPr lang="en-US" altLang="ko-KR" sz="4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</a:t>
            </a:r>
            <a:r>
              <a:rPr lang="ko-KR" altLang="en-US" sz="4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연결 방법</a:t>
            </a:r>
          </a:p>
        </p:txBody>
      </p:sp>
    </p:spTree>
    <p:extLst>
      <p:ext uri="{BB962C8B-B14F-4D97-AF65-F5344CB8AC3E}">
        <p14:creationId xmlns:p14="http://schemas.microsoft.com/office/powerpoint/2010/main" val="713714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BE63137-F027-41DE-86FF-9D70A28AC007}"/>
              </a:ext>
            </a:extLst>
          </p:cNvPr>
          <p:cNvSpPr/>
          <p:nvPr/>
        </p:nvSpPr>
        <p:spPr>
          <a:xfrm rot="5400000">
            <a:off x="-57706" y="270769"/>
            <a:ext cx="1535837" cy="994299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AF127-1084-4A7B-821C-FD5084DE07D0}"/>
              </a:ext>
            </a:extLst>
          </p:cNvPr>
          <p:cNvSpPr txBox="1"/>
          <p:nvPr/>
        </p:nvSpPr>
        <p:spPr>
          <a:xfrm>
            <a:off x="461639" y="177553"/>
            <a:ext cx="99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FD521-BFF0-456B-A1E2-D47240F28BA7}"/>
              </a:ext>
            </a:extLst>
          </p:cNvPr>
          <p:cNvSpPr txBox="1"/>
          <p:nvPr/>
        </p:nvSpPr>
        <p:spPr>
          <a:xfrm>
            <a:off x="1455937" y="275208"/>
            <a:ext cx="1052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USB</a:t>
            </a:r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로 컴퓨터와 핸드폰 연결 후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</a:p>
          <a:p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Android Studio</a:t>
            </a:r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에서 실행 시 핸드폰 모델명이 뜨는 걸 확인 할 수 있습니다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24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2645073-DFC2-4CC9-9CAF-142C3B14BADA}"/>
              </a:ext>
            </a:extLst>
          </p:cNvPr>
          <p:cNvGrpSpPr/>
          <p:nvPr/>
        </p:nvGrpSpPr>
        <p:grpSpPr>
          <a:xfrm>
            <a:off x="1207362" y="1449722"/>
            <a:ext cx="10296744" cy="4263135"/>
            <a:chOff x="1207362" y="1916447"/>
            <a:chExt cx="10296744" cy="4263135"/>
          </a:xfrm>
        </p:grpSpPr>
        <p:pic>
          <p:nvPicPr>
            <p:cNvPr id="6" name="그림 5" descr="스크린샷이(가) 표시된 사진&#10;&#10;매우 높은 신뢰도로 생성된 설명">
              <a:extLst>
                <a:ext uri="{FF2B5EF4-FFF2-40B4-BE49-F238E27FC236}">
                  <a16:creationId xmlns:a16="http://schemas.microsoft.com/office/drawing/2014/main" id="{8B8017EB-65FF-4AF9-A2B0-234A84120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7362" y="1916447"/>
              <a:ext cx="4741081" cy="3646986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B4430EC-D7D4-4599-9720-435E5F7E1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17437" y="1933981"/>
              <a:ext cx="4786669" cy="364698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F737E25-A4D7-451A-9338-636B152D43D7}"/>
                </a:ext>
              </a:extLst>
            </p:cNvPr>
            <p:cNvSpPr txBox="1"/>
            <p:nvPr/>
          </p:nvSpPr>
          <p:spPr>
            <a:xfrm>
              <a:off x="2695575" y="5810250"/>
              <a:ext cx="17145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&lt;MAC OS&gt;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E693DD-DDC5-4AF3-9CF7-1EEDF1235757}"/>
                </a:ext>
              </a:extLst>
            </p:cNvPr>
            <p:cNvSpPr txBox="1"/>
            <p:nvPr/>
          </p:nvSpPr>
          <p:spPr>
            <a:xfrm>
              <a:off x="8401050" y="5810250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&lt;Window OS&gt;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AE63215-0B35-47F0-9541-93EBC06FF0F7}"/>
              </a:ext>
            </a:extLst>
          </p:cNvPr>
          <p:cNvSpPr txBox="1"/>
          <p:nvPr/>
        </p:nvSpPr>
        <p:spPr>
          <a:xfrm>
            <a:off x="1676400" y="6126806"/>
            <a:ext cx="922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 후 애플리케이션이 연결한 핸드폰에서 실행되는 걸 볼 수 있습니다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1536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BE63137-F027-41DE-86FF-9D70A28AC007}"/>
              </a:ext>
            </a:extLst>
          </p:cNvPr>
          <p:cNvSpPr/>
          <p:nvPr/>
        </p:nvSpPr>
        <p:spPr>
          <a:xfrm rot="5400000">
            <a:off x="-57706" y="270769"/>
            <a:ext cx="1535837" cy="994299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AF127-1084-4A7B-821C-FD5084DE07D0}"/>
              </a:ext>
            </a:extLst>
          </p:cNvPr>
          <p:cNvSpPr txBox="1"/>
          <p:nvPr/>
        </p:nvSpPr>
        <p:spPr>
          <a:xfrm>
            <a:off x="461639" y="177553"/>
            <a:ext cx="99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F45AE3-4595-43E5-BFAD-3A38A0EC24DF}"/>
              </a:ext>
            </a:extLst>
          </p:cNvPr>
          <p:cNvSpPr txBox="1"/>
          <p:nvPr/>
        </p:nvSpPr>
        <p:spPr>
          <a:xfrm>
            <a:off x="1455938" y="798428"/>
            <a:ext cx="9945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본인 컴퓨터나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실습실 컴퓨터에 드라이버가 깔려 있으면 이 부분은 생략해도 됩니다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FD521-BFF0-456B-A1E2-D47240F28BA7}"/>
              </a:ext>
            </a:extLst>
          </p:cNvPr>
          <p:cNvSpPr txBox="1"/>
          <p:nvPr/>
        </p:nvSpPr>
        <p:spPr>
          <a:xfrm>
            <a:off x="1455938" y="275208"/>
            <a:ext cx="55485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해당 핸드폰에 맞는 드라이버를 설치합니다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24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6F78AC44-FD34-405D-A039-D57903375F42}"/>
              </a:ext>
            </a:extLst>
          </p:cNvPr>
          <p:cNvSpPr txBox="1"/>
          <p:nvPr/>
        </p:nvSpPr>
        <p:spPr>
          <a:xfrm>
            <a:off x="1207362" y="1429974"/>
            <a:ext cx="9516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삼성 핸드폰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통합 드라이버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078420-8A2F-4953-9D5E-B28DD86EE32F}"/>
              </a:ext>
            </a:extLst>
          </p:cNvPr>
          <p:cNvSpPr txBox="1"/>
          <p:nvPr/>
        </p:nvSpPr>
        <p:spPr>
          <a:xfrm>
            <a:off x="1467776" y="1891639"/>
            <a:ext cx="9945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2"/>
              </a:rPr>
              <a:t>http://local.sec.samsung.com/comLocal/support/down/kies_main.do?kind=usb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7FA5CCD-F5FE-43A6-9169-E14CA32C2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162" y="2340191"/>
            <a:ext cx="9591675" cy="419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232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BE63137-F027-41DE-86FF-9D70A28AC007}"/>
              </a:ext>
            </a:extLst>
          </p:cNvPr>
          <p:cNvSpPr/>
          <p:nvPr/>
        </p:nvSpPr>
        <p:spPr>
          <a:xfrm rot="5400000">
            <a:off x="-57706" y="270769"/>
            <a:ext cx="1535837" cy="994299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AF127-1084-4A7B-821C-FD5084DE07D0}"/>
              </a:ext>
            </a:extLst>
          </p:cNvPr>
          <p:cNvSpPr txBox="1"/>
          <p:nvPr/>
        </p:nvSpPr>
        <p:spPr>
          <a:xfrm>
            <a:off x="461639" y="177553"/>
            <a:ext cx="99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F45AE3-4595-43E5-BFAD-3A38A0EC24DF}"/>
              </a:ext>
            </a:extLst>
          </p:cNvPr>
          <p:cNvSpPr txBox="1"/>
          <p:nvPr/>
        </p:nvSpPr>
        <p:spPr>
          <a:xfrm>
            <a:off x="1455938" y="815850"/>
            <a:ext cx="9945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본인 컴퓨터나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실습실 컴퓨터에 드라이버가 깔려 있으면 이 부분은 생략해도 됩니다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FD521-BFF0-456B-A1E2-D47240F28BA7}"/>
              </a:ext>
            </a:extLst>
          </p:cNvPr>
          <p:cNvSpPr txBox="1"/>
          <p:nvPr/>
        </p:nvSpPr>
        <p:spPr>
          <a:xfrm>
            <a:off x="1455938" y="275208"/>
            <a:ext cx="55485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해당 핸드폰에 맞는 드라이버를 설치합니다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24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0" name="TextBox 9">
            <a:hlinkClick r:id="rId2"/>
            <a:extLst>
              <a:ext uri="{FF2B5EF4-FFF2-40B4-BE49-F238E27FC236}">
                <a16:creationId xmlns:a16="http://schemas.microsoft.com/office/drawing/2014/main" id="{776D223C-DEDD-4AA4-9D54-DD4C7F73B83F}"/>
              </a:ext>
            </a:extLst>
          </p:cNvPr>
          <p:cNvSpPr txBox="1"/>
          <p:nvPr/>
        </p:nvSpPr>
        <p:spPr>
          <a:xfrm>
            <a:off x="1219200" y="1382998"/>
            <a:ext cx="9516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LG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핸드폰 드라이버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(LG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 사이트 다운로드 센터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hlinkClick r:id="rId2"/>
            <a:extLst>
              <a:ext uri="{FF2B5EF4-FFF2-40B4-BE49-F238E27FC236}">
                <a16:creationId xmlns:a16="http://schemas.microsoft.com/office/drawing/2014/main" id="{FF197948-D5C4-4BDB-A8BD-418811A6D528}"/>
              </a:ext>
            </a:extLst>
          </p:cNvPr>
          <p:cNvSpPr txBox="1"/>
          <p:nvPr/>
        </p:nvSpPr>
        <p:spPr>
          <a:xfrm>
            <a:off x="1455938" y="1844663"/>
            <a:ext cx="951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http://www.lge.co.kr/lgekor/download-center/downloadCenterList.do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3AC3931-50A5-4E15-88DC-C112D301F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938" y="2317976"/>
            <a:ext cx="8564362" cy="436247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4A4F28-835F-4BBF-BC39-2B623E38C2C1}"/>
              </a:ext>
            </a:extLst>
          </p:cNvPr>
          <p:cNvSpPr/>
          <p:nvPr/>
        </p:nvSpPr>
        <p:spPr>
          <a:xfrm>
            <a:off x="1999789" y="4238626"/>
            <a:ext cx="7410911" cy="1295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395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BE63137-F027-41DE-86FF-9D70A28AC007}"/>
              </a:ext>
            </a:extLst>
          </p:cNvPr>
          <p:cNvSpPr/>
          <p:nvPr/>
        </p:nvSpPr>
        <p:spPr>
          <a:xfrm rot="5400000">
            <a:off x="-57706" y="270769"/>
            <a:ext cx="1535837" cy="994299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AF127-1084-4A7B-821C-FD5084DE07D0}"/>
              </a:ext>
            </a:extLst>
          </p:cNvPr>
          <p:cNvSpPr txBox="1"/>
          <p:nvPr/>
        </p:nvSpPr>
        <p:spPr>
          <a:xfrm>
            <a:off x="461639" y="177553"/>
            <a:ext cx="99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FD521-BFF0-456B-A1E2-D47240F28BA7}"/>
              </a:ext>
            </a:extLst>
          </p:cNvPr>
          <p:cNvSpPr txBox="1"/>
          <p:nvPr/>
        </p:nvSpPr>
        <p:spPr>
          <a:xfrm>
            <a:off x="1455937" y="275208"/>
            <a:ext cx="853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핸드폰 설정 내에서 개발자 모드와 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USB </a:t>
            </a:r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디버깅 모드를 킵니다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24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2D881-76C5-4346-806A-7E9115C623E0}"/>
              </a:ext>
            </a:extLst>
          </p:cNvPr>
          <p:cNvSpPr txBox="1"/>
          <p:nvPr/>
        </p:nvSpPr>
        <p:spPr>
          <a:xfrm>
            <a:off x="5855007" y="3519874"/>
            <a:ext cx="5698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1)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설정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&gt;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휴대전화 정보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들어갑니다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E554000F-4BB6-4343-8E52-5BE96760A8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5"/>
          <a:stretch/>
        </p:blipFill>
        <p:spPr>
          <a:xfrm>
            <a:off x="1615736" y="885439"/>
            <a:ext cx="3293616" cy="5730535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2A14D698-1751-494A-B946-61F6D786502F}"/>
              </a:ext>
            </a:extLst>
          </p:cNvPr>
          <p:cNvSpPr/>
          <p:nvPr/>
        </p:nvSpPr>
        <p:spPr>
          <a:xfrm>
            <a:off x="1615736" y="5735622"/>
            <a:ext cx="3204837" cy="63031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1805D6-B98E-434A-ADF2-AE70589B26F4}"/>
              </a:ext>
            </a:extLst>
          </p:cNvPr>
          <p:cNvSpPr txBox="1"/>
          <p:nvPr/>
        </p:nvSpPr>
        <p:spPr>
          <a:xfrm>
            <a:off x="5959781" y="1779781"/>
            <a:ext cx="593407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설정 창 내에 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개발자 옵션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떠야 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디버깅 모드를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킬 수 있는데 설정 창 목록을 보면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개발자 옵션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보이지 않습니다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저희는 이걸 보이게 하기 위해서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6B1296-A63B-4212-A479-C41FE1D70465}"/>
              </a:ext>
            </a:extLst>
          </p:cNvPr>
          <p:cNvSpPr txBox="1"/>
          <p:nvPr/>
        </p:nvSpPr>
        <p:spPr>
          <a:xfrm>
            <a:off x="5743575" y="5735622"/>
            <a:ext cx="6286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PPT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내에서 쓰인 캡쳐 기준은 갤럭시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8+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이지만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LG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 핸드폰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또한 용어 차이가 있을 뿐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개발자 옵션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뜨게 하는 건 같습니다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255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BE63137-F027-41DE-86FF-9D70A28AC007}"/>
              </a:ext>
            </a:extLst>
          </p:cNvPr>
          <p:cNvSpPr/>
          <p:nvPr/>
        </p:nvSpPr>
        <p:spPr>
          <a:xfrm rot="5400000">
            <a:off x="-57706" y="270769"/>
            <a:ext cx="1535837" cy="994299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AF127-1084-4A7B-821C-FD5084DE07D0}"/>
              </a:ext>
            </a:extLst>
          </p:cNvPr>
          <p:cNvSpPr txBox="1"/>
          <p:nvPr/>
        </p:nvSpPr>
        <p:spPr>
          <a:xfrm>
            <a:off x="461639" y="177553"/>
            <a:ext cx="99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FD521-BFF0-456B-A1E2-D47240F28BA7}"/>
              </a:ext>
            </a:extLst>
          </p:cNvPr>
          <p:cNvSpPr txBox="1"/>
          <p:nvPr/>
        </p:nvSpPr>
        <p:spPr>
          <a:xfrm>
            <a:off x="1455937" y="275208"/>
            <a:ext cx="853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개발자 모드와 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USB </a:t>
            </a:r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디버깅 모드를 킵니다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24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3" name="그림 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56709271-AB8D-4528-AEE3-A2CEB65DF4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4"/>
          <a:stretch/>
        </p:blipFill>
        <p:spPr>
          <a:xfrm>
            <a:off x="7839076" y="619124"/>
            <a:ext cx="3336131" cy="578167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397CE73-1A2B-427A-8C16-48AD859EEFCA}"/>
              </a:ext>
            </a:extLst>
          </p:cNvPr>
          <p:cNvSpPr/>
          <p:nvPr/>
        </p:nvSpPr>
        <p:spPr>
          <a:xfrm>
            <a:off x="7904722" y="3424236"/>
            <a:ext cx="3204837" cy="84772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F7A2DB-D44B-48DA-831A-FE94380377A2}"/>
              </a:ext>
            </a:extLst>
          </p:cNvPr>
          <p:cNvSpPr txBox="1"/>
          <p:nvPr/>
        </p:nvSpPr>
        <p:spPr>
          <a:xfrm>
            <a:off x="1207362" y="3255736"/>
            <a:ext cx="539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2)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소프트웨어 정보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들어갑니다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5727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BE63137-F027-41DE-86FF-9D70A28AC007}"/>
              </a:ext>
            </a:extLst>
          </p:cNvPr>
          <p:cNvSpPr/>
          <p:nvPr/>
        </p:nvSpPr>
        <p:spPr>
          <a:xfrm rot="5400000">
            <a:off x="-57706" y="270769"/>
            <a:ext cx="1535837" cy="994299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AF127-1084-4A7B-821C-FD5084DE07D0}"/>
              </a:ext>
            </a:extLst>
          </p:cNvPr>
          <p:cNvSpPr txBox="1"/>
          <p:nvPr/>
        </p:nvSpPr>
        <p:spPr>
          <a:xfrm>
            <a:off x="461639" y="177553"/>
            <a:ext cx="99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FD521-BFF0-456B-A1E2-D47240F28BA7}"/>
              </a:ext>
            </a:extLst>
          </p:cNvPr>
          <p:cNvSpPr txBox="1"/>
          <p:nvPr/>
        </p:nvSpPr>
        <p:spPr>
          <a:xfrm>
            <a:off x="1455937" y="275208"/>
            <a:ext cx="853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개발자 모드와 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USB </a:t>
            </a:r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디버깅 모드를 킵니다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24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3" name="그림 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6FC4A6B3-34D0-4FAC-B4DD-603F04D5D3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9"/>
          <a:stretch/>
        </p:blipFill>
        <p:spPr>
          <a:xfrm>
            <a:off x="8018859" y="177552"/>
            <a:ext cx="3336131" cy="668044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04F372C-5265-4792-BEBE-5CDC543910B0}"/>
              </a:ext>
            </a:extLst>
          </p:cNvPr>
          <p:cNvSpPr/>
          <p:nvPr/>
        </p:nvSpPr>
        <p:spPr>
          <a:xfrm>
            <a:off x="8084505" y="3195636"/>
            <a:ext cx="3204837" cy="84772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893609-C25D-43C6-9B14-CC8A03A875B8}"/>
              </a:ext>
            </a:extLst>
          </p:cNvPr>
          <p:cNvSpPr txBox="1"/>
          <p:nvPr/>
        </p:nvSpPr>
        <p:spPr>
          <a:xfrm>
            <a:off x="710212" y="3115005"/>
            <a:ext cx="61382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3)  &lt;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빌드 번호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연속으로 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번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다다다다다다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눌러줍니다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1095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BE63137-F027-41DE-86FF-9D70A28AC007}"/>
              </a:ext>
            </a:extLst>
          </p:cNvPr>
          <p:cNvSpPr/>
          <p:nvPr/>
        </p:nvSpPr>
        <p:spPr>
          <a:xfrm rot="5400000">
            <a:off x="-57706" y="270769"/>
            <a:ext cx="1535837" cy="994299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AF127-1084-4A7B-821C-FD5084DE07D0}"/>
              </a:ext>
            </a:extLst>
          </p:cNvPr>
          <p:cNvSpPr txBox="1"/>
          <p:nvPr/>
        </p:nvSpPr>
        <p:spPr>
          <a:xfrm>
            <a:off x="461639" y="177553"/>
            <a:ext cx="99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FD521-BFF0-456B-A1E2-D47240F28BA7}"/>
              </a:ext>
            </a:extLst>
          </p:cNvPr>
          <p:cNvSpPr txBox="1"/>
          <p:nvPr/>
        </p:nvSpPr>
        <p:spPr>
          <a:xfrm>
            <a:off x="1455937" y="275208"/>
            <a:ext cx="853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개발자 모드와 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USB </a:t>
            </a:r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디버깅 모드를 킵니다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24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893609-C25D-43C6-9B14-CC8A03A875B8}"/>
              </a:ext>
            </a:extLst>
          </p:cNvPr>
          <p:cNvSpPr txBox="1"/>
          <p:nvPr/>
        </p:nvSpPr>
        <p:spPr>
          <a:xfrm>
            <a:off x="1068974" y="3023568"/>
            <a:ext cx="61619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4)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개발자 옵션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위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or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밑에 생긴 걸 확인할 수 있습니다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개발자 옵션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들어갑니다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5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ADB1B945-1A16-47D2-9EE9-D2BD9B4908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1"/>
          <a:stretch/>
        </p:blipFill>
        <p:spPr>
          <a:xfrm>
            <a:off x="7815470" y="419100"/>
            <a:ext cx="3336131" cy="616369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04F372C-5265-4792-BEBE-5CDC543910B0}"/>
              </a:ext>
            </a:extLst>
          </p:cNvPr>
          <p:cNvSpPr/>
          <p:nvPr/>
        </p:nvSpPr>
        <p:spPr>
          <a:xfrm>
            <a:off x="7881116" y="5524500"/>
            <a:ext cx="3204837" cy="84772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405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BE63137-F027-41DE-86FF-9D70A28AC007}"/>
              </a:ext>
            </a:extLst>
          </p:cNvPr>
          <p:cNvSpPr/>
          <p:nvPr/>
        </p:nvSpPr>
        <p:spPr>
          <a:xfrm rot="5400000">
            <a:off x="-57706" y="270769"/>
            <a:ext cx="1535837" cy="994299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AF127-1084-4A7B-821C-FD5084DE07D0}"/>
              </a:ext>
            </a:extLst>
          </p:cNvPr>
          <p:cNvSpPr txBox="1"/>
          <p:nvPr/>
        </p:nvSpPr>
        <p:spPr>
          <a:xfrm>
            <a:off x="461639" y="177553"/>
            <a:ext cx="99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FD521-BFF0-456B-A1E2-D47240F28BA7}"/>
              </a:ext>
            </a:extLst>
          </p:cNvPr>
          <p:cNvSpPr txBox="1"/>
          <p:nvPr/>
        </p:nvSpPr>
        <p:spPr>
          <a:xfrm>
            <a:off x="1455937" y="275208"/>
            <a:ext cx="853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개발자 모드와 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USB </a:t>
            </a:r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디버깅 모드를 킵니다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24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893609-C25D-43C6-9B14-CC8A03A875B8}"/>
              </a:ext>
            </a:extLst>
          </p:cNvPr>
          <p:cNvSpPr txBox="1"/>
          <p:nvPr/>
        </p:nvSpPr>
        <p:spPr>
          <a:xfrm>
            <a:off x="573507" y="2895600"/>
            <a:ext cx="38962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5) 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디버깅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까지 켜주면 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준비를 마쳤습니다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 descr="텍스트, 스크린샷이(가) 표시된 사진&#10;&#10;높은 신뢰도로 생성된 설명">
            <a:extLst>
              <a:ext uri="{FF2B5EF4-FFF2-40B4-BE49-F238E27FC236}">
                <a16:creationId xmlns:a16="http://schemas.microsoft.com/office/drawing/2014/main" id="{2463A3F8-49CD-457E-8C36-84071F745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1"/>
          <a:stretch/>
        </p:blipFill>
        <p:spPr>
          <a:xfrm>
            <a:off x="4743442" y="1057275"/>
            <a:ext cx="2460397" cy="4865042"/>
          </a:xfrm>
          <a:prstGeom prst="rect">
            <a:avLst/>
          </a:prstGeom>
        </p:spPr>
      </p:pic>
      <p:pic>
        <p:nvPicPr>
          <p:cNvPr id="11" name="그림 10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20663DC3-8844-4F46-872C-EF82156A4F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4"/>
          <a:stretch/>
        </p:blipFill>
        <p:spPr>
          <a:xfrm>
            <a:off x="9647923" y="1057272"/>
            <a:ext cx="2460397" cy="4835031"/>
          </a:xfrm>
          <a:prstGeom prst="rect">
            <a:avLst/>
          </a:prstGeom>
        </p:spPr>
      </p:pic>
      <p:pic>
        <p:nvPicPr>
          <p:cNvPr id="13" name="그림 1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0D976013-3641-495A-95E1-F1D84AA3D8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2"/>
          <a:stretch/>
        </p:blipFill>
        <p:spPr>
          <a:xfrm>
            <a:off x="7220152" y="1057273"/>
            <a:ext cx="2450231" cy="486504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04F372C-5265-4792-BEBE-5CDC543910B0}"/>
              </a:ext>
            </a:extLst>
          </p:cNvPr>
          <p:cNvSpPr/>
          <p:nvPr/>
        </p:nvSpPr>
        <p:spPr>
          <a:xfrm>
            <a:off x="9670383" y="2199500"/>
            <a:ext cx="2427771" cy="696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ECEF933-AC2E-428A-AD99-F3B2E5EF998B}"/>
              </a:ext>
            </a:extLst>
          </p:cNvPr>
          <p:cNvSpPr/>
          <p:nvPr/>
        </p:nvSpPr>
        <p:spPr>
          <a:xfrm>
            <a:off x="4780621" y="2285226"/>
            <a:ext cx="2354257" cy="696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7C74C16-65F5-4488-B6A7-2C821B1677F4}"/>
              </a:ext>
            </a:extLst>
          </p:cNvPr>
          <p:cNvSpPr/>
          <p:nvPr/>
        </p:nvSpPr>
        <p:spPr>
          <a:xfrm>
            <a:off x="9015948" y="3697852"/>
            <a:ext cx="461427" cy="3216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326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BE63137-F027-41DE-86FF-9D70A28AC007}"/>
              </a:ext>
            </a:extLst>
          </p:cNvPr>
          <p:cNvSpPr/>
          <p:nvPr/>
        </p:nvSpPr>
        <p:spPr>
          <a:xfrm rot="5400000">
            <a:off x="-57706" y="270769"/>
            <a:ext cx="1535837" cy="994299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AF127-1084-4A7B-821C-FD5084DE07D0}"/>
              </a:ext>
            </a:extLst>
          </p:cNvPr>
          <p:cNvSpPr txBox="1"/>
          <p:nvPr/>
        </p:nvSpPr>
        <p:spPr>
          <a:xfrm>
            <a:off x="461639" y="177553"/>
            <a:ext cx="994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FD521-BFF0-456B-A1E2-D47240F28BA7}"/>
              </a:ext>
            </a:extLst>
          </p:cNvPr>
          <p:cNvSpPr txBox="1"/>
          <p:nvPr/>
        </p:nvSpPr>
        <p:spPr>
          <a:xfrm>
            <a:off x="1455937" y="275208"/>
            <a:ext cx="1052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USB</a:t>
            </a:r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로 컴퓨터와 핸드폰 연결 후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</a:p>
          <a:p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Android Studio</a:t>
            </a:r>
            <a:r>
              <a:rPr lang="ko-KR" altLang="en-US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에서 실행 시 핸드폰 모델명이 뜨는 걸 확인 할 수 있습니다</a:t>
            </a:r>
            <a:r>
              <a:rPr lang="en-US" altLang="ko-KR" sz="24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24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0D07BB9-4439-48C1-9E16-D393734BB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012" y="1638300"/>
            <a:ext cx="4924425" cy="42672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712707C-F042-4E79-863C-78B49313D1DA}"/>
              </a:ext>
            </a:extLst>
          </p:cNvPr>
          <p:cNvSpPr/>
          <p:nvPr/>
        </p:nvSpPr>
        <p:spPr>
          <a:xfrm>
            <a:off x="9270334" y="4647425"/>
            <a:ext cx="1121442" cy="6484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8E4CD-F16C-4F84-B441-C1D9DB93107D}"/>
              </a:ext>
            </a:extLst>
          </p:cNvPr>
          <p:cNvSpPr txBox="1"/>
          <p:nvPr/>
        </p:nvSpPr>
        <p:spPr>
          <a:xfrm>
            <a:off x="573506" y="3388043"/>
            <a:ext cx="5046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컴퓨터와 핸드폰 연결 시 </a:t>
            </a: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핸드폰에서 팝업 창이 뜨는데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을 눌러줘야 연결이 가능합니다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7911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340</Words>
  <Application>Microsoft Office PowerPoint</Application>
  <PresentationFormat>와이드스크린</PresentationFormat>
  <Paragraphs>46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210 맨발의청춘 L</vt:lpstr>
      <vt:lpstr>나눔스퀘어</vt:lpstr>
      <vt:lpstr>210 맨발의청춘 B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HyoWan</dc:creator>
  <cp:lastModifiedBy>Park HyoWan</cp:lastModifiedBy>
  <cp:revision>18</cp:revision>
  <dcterms:created xsi:type="dcterms:W3CDTF">2018-06-20T09:18:05Z</dcterms:created>
  <dcterms:modified xsi:type="dcterms:W3CDTF">2018-06-20T11:48:15Z</dcterms:modified>
</cp:coreProperties>
</file>